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2" r:id="rId4"/>
  </p:sldMasterIdLst>
  <p:notesMasterIdLst>
    <p:notesMasterId r:id="rId19"/>
  </p:notesMasterIdLst>
  <p:handoutMasterIdLst>
    <p:handoutMasterId r:id="rId20"/>
  </p:handoutMasterIdLst>
  <p:sldIdLst>
    <p:sldId id="257" r:id="rId5"/>
    <p:sldId id="279" r:id="rId6"/>
    <p:sldId id="287" r:id="rId7"/>
    <p:sldId id="288" r:id="rId8"/>
    <p:sldId id="289" r:id="rId9"/>
    <p:sldId id="283" r:id="rId10"/>
    <p:sldId id="280" r:id="rId11"/>
    <p:sldId id="281" r:id="rId12"/>
    <p:sldId id="282" r:id="rId13"/>
    <p:sldId id="286" r:id="rId14"/>
    <p:sldId id="290" r:id="rId15"/>
    <p:sldId id="284" r:id="rId16"/>
    <p:sldId id="285" r:id="rId17"/>
    <p:sldId id="278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580"/>
  </p:normalViewPr>
  <p:slideViewPr>
    <p:cSldViewPr snapToGrid="0" snapToObjects="1">
      <p:cViewPr varScale="1">
        <p:scale>
          <a:sx n="89" d="100"/>
          <a:sy n="89" d="100"/>
        </p:scale>
        <p:origin x="101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C145B-6E0C-49C4-BDE7-A4A5CBE4F856}" type="datetime1">
              <a:rPr lang="ru-RU" smtClean="0"/>
              <a:t>16.03.2023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DC2EF-3F72-4895-ADDA-549349D4ABC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413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767FF-6F6C-4BF3-A95A-BD85E9EA6D4F}" type="datetime1">
              <a:rPr lang="ru-RU" smtClean="0"/>
              <a:pPr/>
              <a:t>16.03.2023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dirty="0" smtClean="0"/>
              <a:t>Образец текста</a:t>
            </a:r>
          </a:p>
          <a:p>
            <a:pPr lvl="1"/>
            <a:r>
              <a:rPr lang="ru-RU" noProof="0" dirty="0" smtClean="0"/>
              <a:t>Второй уровень</a:t>
            </a:r>
          </a:p>
          <a:p>
            <a:pPr lvl="2"/>
            <a:r>
              <a:rPr lang="ru-RU" noProof="0" dirty="0" smtClean="0"/>
              <a:t>Третий уровень</a:t>
            </a:r>
          </a:p>
          <a:p>
            <a:pPr lvl="3"/>
            <a:r>
              <a:rPr lang="ru-RU" noProof="0" dirty="0" smtClean="0"/>
              <a:t>Четвертый уровень</a:t>
            </a:r>
          </a:p>
          <a:p>
            <a:pPr lvl="4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E0B50-3775-4BB1-BDC4-8FBE2A2F14D3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8322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E0B50-3775-4BB1-BDC4-8FBE2A2F14D3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0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E0B50-3775-4BB1-BDC4-8FBE2A2F14D3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58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02DAB0-89CB-4D86-AB0D-82AB01765D8B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F10109-5D77-4BC7-B3C1-6C357D0EC6C6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Текст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01BD55-1E8E-4FF1-B8C7-E7D9F314693A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Заголовок 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01764C-E48B-4D94-AE70-075A9C93A684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88AE98-0065-4AC3-ACC4-6F9B30FF41A4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222DD4-86D2-4BEC-B8CE-0D1AB90655E2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35E00-37A5-4ACA-8897-5C2383E38C36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E479E-710A-47A8-8314-E85AE652CB80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84B524-AF16-4360-9E48-BD4C9F36ECC7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A2393C-7288-4C62-BFEF-AA4A805EC109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D741C8-2B8E-4E22-B7FF-59468779F37E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77619-5978-41B2-B1F7-95FB5ED65D8F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8D957-1CDD-434C-B4B6-AC0234BE7DB2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9" name="Рисунок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E103758-1FA0-4733-971B-FEF61DC94609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9F917ED8-EC0E-419B-918F-315AEF0DB06A}" type="datetime1">
              <a:rPr lang="ru-RU" noProof="0" smtClean="0"/>
              <a:t>16.03.2023</a:t>
            </a:fld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Группа коллег, работающих вместе за столом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280275"/>
            <a:ext cx="10572000" cy="2057995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7200" dirty="0" err="1" smtClean="0"/>
              <a:t>StreamLab</a:t>
            </a:r>
            <a:endParaRPr lang="ru-RU" sz="72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338270"/>
            <a:ext cx="10572000" cy="434974"/>
          </a:xfrm>
        </p:spPr>
        <p:txBody>
          <a:bodyPr rtlCol="0">
            <a:noAutofit/>
          </a:bodyPr>
          <a:lstStyle/>
          <a:p>
            <a:pPr rtl="0"/>
            <a:r>
              <a:rPr lang="en-US" dirty="0" smtClean="0"/>
              <a:t>Code Academy AB101</a:t>
            </a:r>
          </a:p>
          <a:p>
            <a:pPr rtl="0"/>
            <a:r>
              <a:rPr lang="en-US" dirty="0" smtClean="0"/>
              <a:t>Presented By Tural </a:t>
            </a:r>
            <a:r>
              <a:rPr lang="en-US" dirty="0" err="1" smtClean="0"/>
              <a:t>Asadli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Search System</a:t>
            </a:r>
            <a:endParaRPr lang="ru-RU" sz="3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2" y="2618459"/>
            <a:ext cx="3662752" cy="141458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10" y="1739289"/>
            <a:ext cx="6047117" cy="33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 err="1" smtClean="0"/>
              <a:t>MoviePlaylist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1526876"/>
            <a:ext cx="6412620" cy="3527117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6" y="2510515"/>
            <a:ext cx="3558848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0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 err="1"/>
              <a:t>OMDb</a:t>
            </a:r>
            <a:r>
              <a:rPr lang="en-US" sz="4400" b="0" dirty="0"/>
              <a:t> API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24" y="2732088"/>
            <a:ext cx="6251575" cy="2392252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Title,</a:t>
            </a:r>
            <a:r>
              <a:rPr lang="en-US" dirty="0"/>
              <a:t> </a:t>
            </a:r>
            <a:r>
              <a:rPr lang="en-US" dirty="0" smtClean="0"/>
              <a:t>Year,</a:t>
            </a:r>
            <a:r>
              <a:rPr lang="en-US" dirty="0"/>
              <a:t> </a:t>
            </a:r>
            <a:r>
              <a:rPr lang="en-US" dirty="0" smtClean="0"/>
              <a:t>Rated,</a:t>
            </a:r>
            <a:r>
              <a:rPr lang="en-US" dirty="0"/>
              <a:t> </a:t>
            </a:r>
            <a:r>
              <a:rPr lang="en-US" dirty="0" smtClean="0"/>
              <a:t>Released,</a:t>
            </a:r>
            <a:r>
              <a:rPr lang="en-US" dirty="0"/>
              <a:t> </a:t>
            </a:r>
            <a:r>
              <a:rPr lang="en-US" dirty="0" smtClean="0"/>
              <a:t>Runtime,</a:t>
            </a:r>
            <a:r>
              <a:rPr lang="en-US" dirty="0"/>
              <a:t> </a:t>
            </a:r>
            <a:r>
              <a:rPr lang="en-US" dirty="0" smtClean="0"/>
              <a:t>Genre,</a:t>
            </a:r>
            <a:r>
              <a:rPr lang="en-US" dirty="0"/>
              <a:t> </a:t>
            </a:r>
            <a:r>
              <a:rPr lang="en-US" dirty="0" smtClean="0"/>
              <a:t>Director,</a:t>
            </a:r>
            <a:r>
              <a:rPr lang="en-US" dirty="0"/>
              <a:t> </a:t>
            </a:r>
            <a:r>
              <a:rPr lang="en-US" dirty="0" smtClean="0"/>
              <a:t>Writer,</a:t>
            </a:r>
            <a:r>
              <a:rPr lang="en-US" dirty="0"/>
              <a:t> </a:t>
            </a:r>
            <a:r>
              <a:rPr lang="en-US" dirty="0" smtClean="0"/>
              <a:t>Actors,</a:t>
            </a:r>
            <a:r>
              <a:rPr lang="en-US" dirty="0"/>
              <a:t> </a:t>
            </a:r>
            <a:r>
              <a:rPr lang="en-US" dirty="0" smtClean="0"/>
              <a:t>Plot,</a:t>
            </a:r>
            <a:r>
              <a:rPr lang="en-US" dirty="0"/>
              <a:t> </a:t>
            </a:r>
            <a:r>
              <a:rPr lang="en-US" dirty="0" smtClean="0"/>
              <a:t>Language,</a:t>
            </a:r>
            <a:r>
              <a:rPr lang="en-US" dirty="0"/>
              <a:t> </a:t>
            </a:r>
            <a:r>
              <a:rPr lang="en-US" dirty="0" smtClean="0"/>
              <a:t>Country,</a:t>
            </a:r>
            <a:r>
              <a:rPr lang="en-US" dirty="0"/>
              <a:t> </a:t>
            </a:r>
            <a:r>
              <a:rPr lang="en-US" dirty="0" smtClean="0"/>
              <a:t>Awards,</a:t>
            </a:r>
            <a:r>
              <a:rPr lang="en-US" dirty="0"/>
              <a:t> </a:t>
            </a:r>
            <a:r>
              <a:rPr lang="en-US" dirty="0" smtClean="0"/>
              <a:t>Poster,</a:t>
            </a:r>
            <a:r>
              <a:rPr lang="en-US" dirty="0"/>
              <a:t> </a:t>
            </a:r>
            <a:r>
              <a:rPr lang="en-US" dirty="0" smtClean="0"/>
              <a:t>Ratings,</a:t>
            </a:r>
            <a:r>
              <a:rPr lang="en-US" dirty="0"/>
              <a:t> </a:t>
            </a:r>
            <a:r>
              <a:rPr lang="en-US" dirty="0" err="1" smtClean="0"/>
              <a:t>Metascore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imdbRating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imdbVotes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Type,</a:t>
            </a:r>
            <a:r>
              <a:rPr lang="en-US" dirty="0"/>
              <a:t> </a:t>
            </a:r>
            <a:r>
              <a:rPr lang="en-US" dirty="0" smtClean="0"/>
              <a:t>DVD,</a:t>
            </a:r>
            <a:r>
              <a:rPr lang="en-US" dirty="0"/>
              <a:t> </a:t>
            </a:r>
            <a:r>
              <a:rPr lang="en-US" dirty="0" err="1" smtClean="0"/>
              <a:t>BoxOffice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Production,</a:t>
            </a:r>
            <a:r>
              <a:rPr lang="en-US" dirty="0"/>
              <a:t> </a:t>
            </a:r>
            <a:r>
              <a:rPr lang="en-US" dirty="0" smtClean="0"/>
              <a:t>Website,</a:t>
            </a:r>
            <a:r>
              <a:rPr lang="en-US" dirty="0"/>
              <a:t> </a:t>
            </a:r>
            <a:r>
              <a:rPr lang="en-US" dirty="0" smtClean="0"/>
              <a:t>Response</a:t>
            </a:r>
          </a:p>
          <a:p>
            <a:endParaRPr lang="en-US" dirty="0"/>
          </a:p>
          <a:p>
            <a:r>
              <a:rPr lang="en-US" dirty="0" smtClean="0"/>
              <a:t>Rating:</a:t>
            </a:r>
          </a:p>
          <a:p>
            <a:r>
              <a:rPr lang="en-US" dirty="0" smtClean="0"/>
              <a:t>Source,</a:t>
            </a:r>
            <a:r>
              <a:rPr lang="en-US" dirty="0"/>
              <a:t> Value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349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NReco</a:t>
            </a:r>
            <a:r>
              <a:rPr lang="en-US" sz="3600" dirty="0" smtClean="0"/>
              <a:t> Library </a:t>
            </a:r>
            <a:endParaRPr lang="ru-RU" sz="36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4294967295"/>
          </p:nvPr>
        </p:nvSpPr>
        <p:spPr>
          <a:xfrm>
            <a:off x="454323" y="2286958"/>
            <a:ext cx="11283351" cy="3600450"/>
          </a:xfrm>
        </p:spPr>
        <p:txBody>
          <a:bodyPr>
            <a:normAutofit/>
          </a:bodyPr>
          <a:lstStyle/>
          <a:p>
            <a:r>
              <a:rPr lang="en-US" dirty="0" err="1"/>
              <a:t>NReco.VideoConverter</a:t>
            </a:r>
            <a:r>
              <a:rPr lang="en-US" dirty="0"/>
              <a:t> is a library that provides a wrapper around the </a:t>
            </a:r>
            <a:r>
              <a:rPr lang="en-US" dirty="0" err="1"/>
              <a:t>FFmpeg</a:t>
            </a:r>
            <a:r>
              <a:rPr lang="en-US" dirty="0"/>
              <a:t> multimedia framework, allowing developers to easily perform video and audio conversion, editing, and processing tasks.</a:t>
            </a:r>
          </a:p>
          <a:p>
            <a:endParaRPr lang="en-US" dirty="0"/>
          </a:p>
          <a:p>
            <a:r>
              <a:rPr lang="en-US" dirty="0"/>
              <a:t>To get the duration of a video using </a:t>
            </a:r>
            <a:r>
              <a:rPr lang="en-US" dirty="0" err="1"/>
              <a:t>NReco.VideoConverter</a:t>
            </a:r>
            <a:r>
              <a:rPr lang="en-US" dirty="0"/>
              <a:t>, you can use the </a:t>
            </a:r>
            <a:r>
              <a:rPr lang="en-US" dirty="0" err="1"/>
              <a:t>GetMediaInfo</a:t>
            </a:r>
            <a:r>
              <a:rPr lang="en-US" dirty="0"/>
              <a:t> method of the </a:t>
            </a:r>
            <a:r>
              <a:rPr lang="en-US" dirty="0" err="1"/>
              <a:t>FFProbe</a:t>
            </a:r>
            <a:r>
              <a:rPr lang="en-US" dirty="0"/>
              <a:t> class.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51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Рисунок 4" descr="Группа коллег, работающих вместе за столом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7" name="Полилиния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Thank you for your attention</a:t>
            </a:r>
            <a:endParaRPr lang="ru-RU" sz="4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Pages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  <a:p>
            <a:r>
              <a:rPr lang="en-US" dirty="0"/>
              <a:t>Movies</a:t>
            </a:r>
          </a:p>
          <a:p>
            <a:r>
              <a:rPr lang="en-US" dirty="0" err="1"/>
              <a:t>TvShows</a:t>
            </a:r>
            <a:endParaRPr lang="en-US" dirty="0"/>
          </a:p>
          <a:p>
            <a:r>
              <a:rPr lang="en-US" dirty="0"/>
              <a:t>Register</a:t>
            </a:r>
          </a:p>
          <a:p>
            <a:r>
              <a:rPr lang="en-US" dirty="0"/>
              <a:t>Categories</a:t>
            </a:r>
          </a:p>
          <a:p>
            <a:r>
              <a:rPr lang="en-US" dirty="0"/>
              <a:t>Contact Us</a:t>
            </a:r>
          </a:p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6187416" y="2222287"/>
            <a:ext cx="2361362" cy="3638764"/>
          </a:xfrm>
        </p:spPr>
        <p:txBody>
          <a:bodyPr/>
          <a:lstStyle/>
          <a:p>
            <a:r>
              <a:rPr lang="en-US" dirty="0" smtClean="0"/>
              <a:t>Log in</a:t>
            </a:r>
          </a:p>
          <a:p>
            <a:r>
              <a:rPr lang="en-US" dirty="0" smtClean="0"/>
              <a:t>Movie Playlist</a:t>
            </a:r>
          </a:p>
          <a:p>
            <a:r>
              <a:rPr lang="en-US" dirty="0" err="1" smtClean="0"/>
              <a:t>TvShow</a:t>
            </a:r>
            <a:r>
              <a:rPr lang="en-US" dirty="0" smtClean="0"/>
              <a:t> Playlist</a:t>
            </a:r>
          </a:p>
          <a:p>
            <a:r>
              <a:rPr lang="en-US" dirty="0" smtClean="0"/>
              <a:t>Buy Subscribe</a:t>
            </a:r>
          </a:p>
          <a:p>
            <a:r>
              <a:rPr lang="en-US" dirty="0" smtClean="0"/>
              <a:t>Search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73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Design(Movie and </a:t>
            </a:r>
            <a:r>
              <a:rPr lang="en-US" dirty="0" err="1" smtClean="0"/>
              <a:t>TvShow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17" y="2275341"/>
            <a:ext cx="8177956" cy="4442290"/>
          </a:xfrm>
        </p:spPr>
      </p:pic>
    </p:spTree>
    <p:extLst>
      <p:ext uri="{BB962C8B-B14F-4D97-AF65-F5344CB8AC3E}">
        <p14:creationId xmlns:p14="http://schemas.microsoft.com/office/powerpoint/2010/main" val="146345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DbDesing</a:t>
            </a:r>
            <a:r>
              <a:rPr lang="en-US" dirty="0" smtClean="0"/>
              <a:t>(User)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76" y="2227437"/>
            <a:ext cx="8255571" cy="4561551"/>
          </a:xfrm>
        </p:spPr>
      </p:pic>
    </p:spTree>
    <p:extLst>
      <p:ext uri="{BB962C8B-B14F-4D97-AF65-F5344CB8AC3E}">
        <p14:creationId xmlns:p14="http://schemas.microsoft.com/office/powerpoint/2010/main" val="188287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43" y="2394815"/>
            <a:ext cx="5093970" cy="3638550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3954" y="2394601"/>
            <a:ext cx="5194583" cy="3638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1 - </a:t>
            </a:r>
            <a:r>
              <a:rPr lang="en-US" dirty="0" smtClean="0"/>
              <a:t>Interfaces </a:t>
            </a:r>
            <a:r>
              <a:rPr lang="en-US" dirty="0"/>
              <a:t>(Class library, </a:t>
            </a:r>
            <a:r>
              <a:rPr lang="en-US" dirty="0" err="1"/>
              <a:t>entities's</a:t>
            </a:r>
            <a:r>
              <a:rPr lang="en-US" dirty="0"/>
              <a:t> interfaces);</a:t>
            </a:r>
          </a:p>
          <a:p>
            <a:endParaRPr lang="en-US" dirty="0"/>
          </a:p>
          <a:p>
            <a:r>
              <a:rPr lang="en-US" dirty="0"/>
              <a:t>2 - </a:t>
            </a:r>
            <a:r>
              <a:rPr lang="en-US" dirty="0" smtClean="0"/>
              <a:t>DAL </a:t>
            </a:r>
            <a:r>
              <a:rPr lang="en-US" dirty="0"/>
              <a:t>(Class </a:t>
            </a:r>
            <a:r>
              <a:rPr lang="en-US" dirty="0" smtClean="0"/>
              <a:t>library and Context);</a:t>
            </a:r>
            <a:endParaRPr lang="en-US" dirty="0"/>
          </a:p>
          <a:p>
            <a:endParaRPr lang="en-US" dirty="0"/>
          </a:p>
          <a:p>
            <a:r>
              <a:rPr lang="en-US" dirty="0"/>
              <a:t>3 - </a:t>
            </a:r>
            <a:r>
              <a:rPr lang="en-US" dirty="0" smtClean="0"/>
              <a:t>BL </a:t>
            </a:r>
            <a:r>
              <a:rPr lang="en-US" dirty="0"/>
              <a:t>(Class library, Business logic, references the two projects above 1 and 2);</a:t>
            </a:r>
          </a:p>
          <a:p>
            <a:endParaRPr lang="en-US" dirty="0"/>
          </a:p>
          <a:p>
            <a:r>
              <a:rPr lang="en-US" dirty="0"/>
              <a:t>4 - </a:t>
            </a:r>
            <a:r>
              <a:rPr lang="en-US" dirty="0" smtClean="0"/>
              <a:t>Web </a:t>
            </a:r>
            <a:r>
              <a:rPr lang="en-US" dirty="0"/>
              <a:t>(ASP.NET MVC application, Presentation Layer, references two projects 1 and </a:t>
            </a:r>
            <a:r>
              <a:rPr lang="en-US" dirty="0" smtClean="0"/>
              <a:t>3);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76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Panel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2821635" cy="3638763"/>
          </a:xfrm>
        </p:spPr>
        <p:txBody>
          <a:bodyPr/>
          <a:lstStyle/>
          <a:p>
            <a:r>
              <a:rPr lang="en-US" dirty="0" smtClean="0"/>
              <a:t>Categories</a:t>
            </a:r>
          </a:p>
          <a:p>
            <a:r>
              <a:rPr lang="en-US" dirty="0" smtClean="0"/>
              <a:t>Actors</a:t>
            </a:r>
          </a:p>
          <a:p>
            <a:r>
              <a:rPr lang="en-US" dirty="0" smtClean="0"/>
              <a:t>Languages</a:t>
            </a:r>
          </a:p>
          <a:p>
            <a:r>
              <a:rPr lang="en-US" dirty="0" smtClean="0"/>
              <a:t>Subtitles</a:t>
            </a:r>
          </a:p>
          <a:p>
            <a:r>
              <a:rPr lang="en-US" dirty="0" smtClean="0"/>
              <a:t>Audio Languages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Movies</a:t>
            </a:r>
          </a:p>
          <a:p>
            <a:r>
              <a:rPr lang="en-US" dirty="0" err="1" smtClean="0"/>
              <a:t>TvShows</a:t>
            </a:r>
            <a:endParaRPr lang="en-US" dirty="0" smtClean="0"/>
          </a:p>
          <a:p>
            <a:r>
              <a:rPr lang="en-US" dirty="0" smtClean="0"/>
              <a:t>Seasons </a:t>
            </a:r>
          </a:p>
          <a:p>
            <a:r>
              <a:rPr lang="en-US" dirty="0" smtClean="0"/>
              <a:t>Series</a:t>
            </a:r>
          </a:p>
          <a:p>
            <a:r>
              <a:rPr lang="en-US" dirty="0" smtClean="0"/>
              <a:t>Subscribe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89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Movies</a:t>
            </a:r>
            <a:endParaRPr lang="ru-RU" sz="4800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8" y="3489110"/>
            <a:ext cx="4926192" cy="2693202"/>
          </a:xfrm>
        </p:spPr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Language 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Subtitles 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Audio </a:t>
            </a:r>
            <a:r>
              <a:rPr lang="en-US" dirty="0" smtClean="0"/>
              <a:t>Languages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Genre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Run </a:t>
            </a:r>
            <a:r>
              <a:rPr lang="en-US" dirty="0" smtClean="0"/>
              <a:t>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Release Date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8" y="527496"/>
            <a:ext cx="4926192" cy="26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0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TvShow</a:t>
            </a:r>
            <a:endParaRPr lang="ru-RU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63" y="2122595"/>
            <a:ext cx="7068627" cy="387659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Seasons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Relies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Categories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Views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Episodes list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160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Feedbacks</a:t>
            </a:r>
          </a:p>
          <a:p>
            <a:r>
              <a:rPr lang="en-US" dirty="0" smtClean="0"/>
              <a:t>Location </a:t>
            </a:r>
          </a:p>
          <a:p>
            <a:r>
              <a:rPr lang="en-US" dirty="0" err="1" smtClean="0"/>
              <a:t>Firstname</a:t>
            </a:r>
            <a:endParaRPr lang="en-US" dirty="0" smtClean="0"/>
          </a:p>
          <a:p>
            <a:r>
              <a:rPr lang="en-US" dirty="0" err="1" smtClean="0"/>
              <a:t>Secondname</a:t>
            </a:r>
            <a:endParaRPr lang="en-US" dirty="0" smtClean="0"/>
          </a:p>
          <a:p>
            <a:r>
              <a:rPr lang="en-US" dirty="0" smtClean="0"/>
              <a:t>Email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94" y="3031227"/>
            <a:ext cx="3671917" cy="202088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81" y="2959736"/>
            <a:ext cx="3821502" cy="20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5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для организации</Template>
  <TotalTime>0</TotalTime>
  <Words>248</Words>
  <Application>Microsoft Office PowerPoint</Application>
  <PresentationFormat>Широкоэкранный</PresentationFormat>
  <Paragraphs>70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Wingdings</vt:lpstr>
      <vt:lpstr>Wingdings 2</vt:lpstr>
      <vt:lpstr>Цитаты</vt:lpstr>
      <vt:lpstr>StreamLab</vt:lpstr>
      <vt:lpstr>Main Pages</vt:lpstr>
      <vt:lpstr>Db Design(Movie and TvShow)</vt:lpstr>
      <vt:lpstr>DbDesing(User)</vt:lpstr>
      <vt:lpstr>N-Tier</vt:lpstr>
      <vt:lpstr>Admin Panel</vt:lpstr>
      <vt:lpstr>Movies</vt:lpstr>
      <vt:lpstr>TvShow</vt:lpstr>
      <vt:lpstr>Settings</vt:lpstr>
      <vt:lpstr>Search System</vt:lpstr>
      <vt:lpstr>User MoviePlaylist</vt:lpstr>
      <vt:lpstr>OMDb API</vt:lpstr>
      <vt:lpstr>NReco Library 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2023-03-09T11:54:25Z</dcterms:created>
  <dcterms:modified xsi:type="dcterms:W3CDTF">2023-03-16T04:49:27Z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